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D2C8F-67F6-49BB-AF2B-F48B68216F93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0F79-761F-40A7-B2BE-3320C3F10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251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dp.org/content/undp/en/home/sustainable-development-goals/background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dp.org/content/undp/en/home/sustainable-development-goals/background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Sustainable Development Goals (SDGs), otherwise known as the Global Goals, are a universal call to action to end poverty, protect the planet and ensure that all people enjoy peace and prosperity.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17 Goals build on the successes of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Millennium Development Goals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while including new areas such as climate change, economic inequality, innovation, sustainable consumption, peace and justice, among other priorities. The goals are interconnected – often the key to success on one will involve tackling issues more commonly associated with another.</a:t>
            </a:r>
          </a:p>
          <a:p>
            <a:endParaRPr lang="en-GB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SDGs came into effect in January 2016, and they will continue to guide UNDP policy and funding until 2030.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they look like to you? – achievable? Any idea what you can do as an individual?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1F4F-D971-43B5-AC03-68AF68A30A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168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Sustainable Development Goals (SDGs), otherwise known as the Global Goals, are a universal call to action to end poverty, protect the planet and ensure that all people enjoy peace and prosperity.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17 Goals build on the successes of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Millennium Development Goals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while including new areas such as climate change, economic inequality, innovation, sustainable consumption, peace and justice, among other priorities. The goals are interconnected – often the key to success on one will involve tackling issues more commonly associated with another.</a:t>
            </a:r>
          </a:p>
          <a:p>
            <a:endParaRPr lang="en-GB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SDGs came into effect in January 2016, and they will continue to guide UNDP policy and funding until 2030.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they look like to you? – achievable? Any idea what you can do as an individual?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1F4F-D971-43B5-AC03-68AF68A30A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43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7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4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90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85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77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10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61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1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77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4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D9D99-E85C-461A-AD6B-BF02D67071D2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59C33-2177-45B7-AB23-5DE95C9D5A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48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1765" y="260648"/>
            <a:ext cx="2626792" cy="6687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06728"/>
            <a:ext cx="9144000" cy="951271"/>
          </a:xfrm>
          <a:prstGeom prst="rect">
            <a:avLst/>
          </a:prstGeom>
          <a:solidFill>
            <a:srgbClr val="668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1E19E6-9A50-41E6-B2C0-46A2497B1EF9}"/>
              </a:ext>
            </a:extLst>
          </p:cNvPr>
          <p:cNvSpPr txBox="1"/>
          <p:nvPr/>
        </p:nvSpPr>
        <p:spPr>
          <a:xfrm>
            <a:off x="534988" y="876978"/>
            <a:ext cx="7789862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famous civil rights activist said this?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Before you finish eating your breakfast in the morning, you’ve depended on more than half the world”</a:t>
            </a:r>
          </a:p>
          <a:p>
            <a:pPr eaLnBrk="1" hangingPunct="1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2. How many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Fairtrade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products are there in the UK?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1,000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4,500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10,000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3. What is the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Fairtrade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premium and who decides how to spend it?</a:t>
            </a:r>
          </a:p>
          <a:p>
            <a:pPr eaLnBrk="1" hangingPunct="1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4. What are the top 3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 sales of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Fairtrade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food products?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875C18F-CDB1-4120-9EA3-DFD06533F6CA}"/>
              </a:ext>
            </a:extLst>
          </p:cNvPr>
          <p:cNvSpPr txBox="1">
            <a:spLocks/>
          </p:cNvSpPr>
          <p:nvPr/>
        </p:nvSpPr>
        <p:spPr>
          <a:xfrm>
            <a:off x="534988" y="128588"/>
            <a:ext cx="8305800" cy="5364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Fairtrade quiz</a:t>
            </a:r>
            <a:endParaRPr lang="en-GB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1989" y="1882464"/>
            <a:ext cx="1133954" cy="13290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19769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www.shared-interest.com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096" y="5906728"/>
            <a:ext cx="662603" cy="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4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1765" y="260648"/>
            <a:ext cx="2626792" cy="6687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06728"/>
            <a:ext cx="9144000" cy="951271"/>
          </a:xfrm>
          <a:prstGeom prst="rect">
            <a:avLst/>
          </a:prstGeom>
          <a:solidFill>
            <a:srgbClr val="668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A9C8AF-06C6-4C8F-8B8B-CAB2B8EC54C9}"/>
              </a:ext>
            </a:extLst>
          </p:cNvPr>
          <p:cNvSpPr txBox="1"/>
          <p:nvPr/>
        </p:nvSpPr>
        <p:spPr>
          <a:xfrm>
            <a:off x="611188" y="1271588"/>
            <a:ext cx="724535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Martin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Luther King</a:t>
            </a:r>
          </a:p>
          <a:p>
            <a:pPr eaLnBrk="1" hangingPunct="1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More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than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4,500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licensed by the Fairtrade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Foundation</a:t>
            </a:r>
          </a:p>
          <a:p>
            <a:pPr lvl="1" eaLnBrk="1" hangingPunct="1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It 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 additional sum of money paid on top of the Fairtrade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minimum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price that farmers and workers invest in social,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environmental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economic developmental projects 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improve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their businesses and their communities. They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decide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democratically by committee how to invest the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premium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UK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Germany, USA</a:t>
            </a:r>
          </a:p>
          <a:p>
            <a:pPr eaLnBrk="1" hangingPunct="1">
              <a:defRPr/>
            </a:pP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875C18F-CDB1-4120-9EA3-DFD06533F6CA}"/>
              </a:ext>
            </a:extLst>
          </p:cNvPr>
          <p:cNvSpPr txBox="1">
            <a:spLocks/>
          </p:cNvSpPr>
          <p:nvPr/>
        </p:nvSpPr>
        <p:spPr>
          <a:xfrm>
            <a:off x="534988" y="128588"/>
            <a:ext cx="8305800" cy="5364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Fairtrade quiz…the answers</a:t>
            </a:r>
            <a:endParaRPr lang="en-GB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19769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www.shared-interest.com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096" y="5906728"/>
            <a:ext cx="662603" cy="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837A437ED6B44C94C8486AF5639D18" ma:contentTypeVersion="12" ma:contentTypeDescription="Create a new document." ma:contentTypeScope="" ma:versionID="2bc978f36939ab945034ee07545a28ee">
  <xsd:schema xmlns:xsd="http://www.w3.org/2001/XMLSchema" xmlns:xs="http://www.w3.org/2001/XMLSchema" xmlns:p="http://schemas.microsoft.com/office/2006/metadata/properties" xmlns:ns2="99743966-c59c-4dcd-a1e3-3d8ce2f07d42" xmlns:ns3="3a5d645d-43bc-4163-966b-d64ffabb7bf2" targetNamespace="http://schemas.microsoft.com/office/2006/metadata/properties" ma:root="true" ma:fieldsID="c30731600dff67d348ecf72ac9151768" ns2:_="" ns3:_="">
    <xsd:import namespace="99743966-c59c-4dcd-a1e3-3d8ce2f07d42"/>
    <xsd:import namespace="3a5d645d-43bc-4163-966b-d64ffabb7b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43966-c59c-4dcd-a1e3-3d8ce2f07d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d645d-43bc-4163-966b-d64ffabb7bf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AAEE37-82E5-4AC3-96D8-A97C2D3049BA}"/>
</file>

<file path=customXml/itemProps2.xml><?xml version="1.0" encoding="utf-8"?>
<ds:datastoreItem xmlns:ds="http://schemas.openxmlformats.org/officeDocument/2006/customXml" ds:itemID="{988CBC6B-665E-460E-8763-59C17AC7CD3E}"/>
</file>

<file path=customXml/itemProps3.xml><?xml version="1.0" encoding="utf-8"?>
<ds:datastoreItem xmlns:ds="http://schemas.openxmlformats.org/officeDocument/2006/customXml" ds:itemID="{E1207951-DDB0-4B78-8B7C-76E1061A4ED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448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Seddon</dc:creator>
  <cp:lastModifiedBy>Sally Seddon</cp:lastModifiedBy>
  <cp:revision>2</cp:revision>
  <dcterms:created xsi:type="dcterms:W3CDTF">2019-12-02T12:19:11Z</dcterms:created>
  <dcterms:modified xsi:type="dcterms:W3CDTF">2020-05-06T11:58:45Z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0x010100FA837A437ED6B44C94C8486AF5639D18</vt:lpwstr>
  </property>
</Properties>
</file>